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4" r:id="rId5"/>
    <p:sldId id="263" r:id="rId6"/>
    <p:sldId id="262" r:id="rId7"/>
    <p:sldId id="261" r:id="rId8"/>
    <p:sldId id="260" r:id="rId9"/>
    <p:sldId id="259" r:id="rId10"/>
    <p:sldId id="258" r:id="rId11"/>
    <p:sldId id="267" r:id="rId12"/>
    <p:sldId id="272" r:id="rId13"/>
    <p:sldId id="271" r:id="rId14"/>
    <p:sldId id="270" r:id="rId15"/>
    <p:sldId id="269" r:id="rId16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D8C7EF-5673-4E06-BDEE-66ACF6179353}" v="3" dt="2022-06-13T23:01:25.2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ías Alejandro Piña" userId="4682395ec81912c2" providerId="LiveId" clId="{00D8C7EF-5673-4E06-BDEE-66ACF6179353}"/>
    <pc:docChg chg="custSel modSld">
      <pc:chgData name="Matías Alejandro Piña" userId="4682395ec81912c2" providerId="LiveId" clId="{00D8C7EF-5673-4E06-BDEE-66ACF6179353}" dt="2022-06-13T23:01:26.664" v="20"/>
      <pc:docMkLst>
        <pc:docMk/>
      </pc:docMkLst>
      <pc:sldChg chg="addSp delSp modSp mod">
        <pc:chgData name="Matías Alejandro Piña" userId="4682395ec81912c2" providerId="LiveId" clId="{00D8C7EF-5673-4E06-BDEE-66ACF6179353}" dt="2022-06-13T23:01:26.664" v="20"/>
        <pc:sldMkLst>
          <pc:docMk/>
          <pc:sldMk cId="3031768423" sldId="256"/>
        </pc:sldMkLst>
        <pc:spChg chg="add del mod">
          <ac:chgData name="Matías Alejandro Piña" userId="4682395ec81912c2" providerId="LiveId" clId="{00D8C7EF-5673-4E06-BDEE-66ACF6179353}" dt="2022-06-13T22:57:18.952" v="3" actId="478"/>
          <ac:spMkLst>
            <pc:docMk/>
            <pc:sldMk cId="3031768423" sldId="256"/>
            <ac:spMk id="6" creationId="{2A4E1642-D2C5-34CE-4F82-B3C0C2009A7D}"/>
          </ac:spMkLst>
        </pc:spChg>
        <pc:spChg chg="add del mod">
          <ac:chgData name="Matías Alejandro Piña" userId="4682395ec81912c2" providerId="LiveId" clId="{00D8C7EF-5673-4E06-BDEE-66ACF6179353}" dt="2022-06-13T23:01:26.664" v="20"/>
          <ac:spMkLst>
            <pc:docMk/>
            <pc:sldMk cId="3031768423" sldId="256"/>
            <ac:spMk id="7" creationId="{C0A314BB-0333-EA07-DE34-4CD5F0750DB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4C77BF-3277-9CA5-DAFE-0F252DEEB2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3ECE6B-9C9F-24B2-D910-3BBDEFAF78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47BE902-F434-92B1-085E-5F2EFEA60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9189B-5DA8-4A4A-BF27-F2B1A0A94C35}" type="datetimeFigureOut">
              <a:rPr lang="es-AR" smtClean="0"/>
              <a:t>13/6/2022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8EF9488-2D02-0450-6251-01B6EC2C0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FC9DC7-AD3C-192B-0F86-864B8B464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6F90-9CC7-4A09-AC0E-63D6834F45E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68651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0506B4-6796-730C-325B-F66C9B16A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FFACB23-65AF-D1B2-A5DD-C22EA374E6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8F6873-DC69-9FF6-13C3-A022610B3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9189B-5DA8-4A4A-BF27-F2B1A0A94C35}" type="datetimeFigureOut">
              <a:rPr lang="es-AR" smtClean="0"/>
              <a:t>13/6/2022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1F4C20-2FBE-6E7D-A42D-36E6E5A08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4A0D08-86EC-05CD-B4FA-081E1EC22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6F90-9CC7-4A09-AC0E-63D6834F45E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47382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F8E2D85-06A1-4996-C22A-42A31CF86C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042D9F6-93C2-9123-C350-A8861D8058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53405D2-DF4C-47DC-46C5-D024353F3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9189B-5DA8-4A4A-BF27-F2B1A0A94C35}" type="datetimeFigureOut">
              <a:rPr lang="es-AR" smtClean="0"/>
              <a:t>13/6/2022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D869393-EA29-96B1-F93F-373ACF0B8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7847E67-3AB3-1A1B-B164-F75077B12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6F90-9CC7-4A09-AC0E-63D6834F45E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3106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C6BB8A-106F-2051-1401-2C6A14548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856B4F-CA49-14FB-9109-F73B16962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74A4CB-3591-5BA5-AF70-118028880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9189B-5DA8-4A4A-BF27-F2B1A0A94C35}" type="datetimeFigureOut">
              <a:rPr lang="es-AR" smtClean="0"/>
              <a:t>13/6/2022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C99E0E-08D3-1284-F045-376AEF188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2F6E72-5C87-29F6-8361-717EDC17D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6F90-9CC7-4A09-AC0E-63D6834F45E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92774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3D4280-977D-1360-36C1-E6521349D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1738F3E-D432-F7FB-A1E8-A0C4D341C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EB5F126-9AC6-3D04-A127-B9802421C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9189B-5DA8-4A4A-BF27-F2B1A0A94C35}" type="datetimeFigureOut">
              <a:rPr lang="es-AR" smtClean="0"/>
              <a:t>13/6/2022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9161BF2-4DDF-344C-6EE7-818FAB944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635AA69-6C54-5FA7-FCC7-342E38CE5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6F90-9CC7-4A09-AC0E-63D6834F45E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07968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E41B55-95F2-AA63-FF0D-AD5C80842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80AD44-2A88-0147-DDAC-9BE62C2903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36079D8-D51D-0FAA-746C-376ADF832A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B8A9B8D-A51A-F988-AF7C-681A074BE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9189B-5DA8-4A4A-BF27-F2B1A0A94C35}" type="datetimeFigureOut">
              <a:rPr lang="es-AR" smtClean="0"/>
              <a:t>13/6/2022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AD0B52C-283D-14F3-16AA-B0B60F642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28C45E1-ACCD-C6E6-26B6-F926A57CF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6F90-9CC7-4A09-AC0E-63D6834F45E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39835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ACDE9E-10C3-5749-7778-23015DC1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ACEAB3F-DBC6-8D90-FEAC-A60955ED00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AEE3DAF-A5D9-4EEE-9363-EE416D9D33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D499B0F-623D-F4A2-A563-681E37DA0F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EF8CEEB-93BC-A74A-1602-C9D1FBFFC7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609FAFF-3E49-DA6F-9526-5DA5D21DC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9189B-5DA8-4A4A-BF27-F2B1A0A94C35}" type="datetimeFigureOut">
              <a:rPr lang="es-AR" smtClean="0"/>
              <a:t>13/6/2022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333AB7A-3C17-2654-8A81-A0FB7D754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41F345B-E832-9B47-2580-3793DF177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6F90-9CC7-4A09-AC0E-63D6834F45E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30147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062F7B-7357-1E56-89AE-584C9906F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DAD1A99-89FE-2B11-0CE3-E48FD3E41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9189B-5DA8-4A4A-BF27-F2B1A0A94C35}" type="datetimeFigureOut">
              <a:rPr lang="es-AR" smtClean="0"/>
              <a:t>13/6/2022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7AF35DC-AD0A-1D70-1155-73B97FE89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189FEB5-8F8C-9FA3-2744-9584E494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6F90-9CC7-4A09-AC0E-63D6834F45E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45891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98C3BDD-008B-9ADF-7296-A595C0EB1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9189B-5DA8-4A4A-BF27-F2B1A0A94C35}" type="datetimeFigureOut">
              <a:rPr lang="es-AR" smtClean="0"/>
              <a:t>13/6/2022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F44E8FD-2EBE-552B-D1C3-37193713A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436263E-BE5E-47B9-923B-FBF2BADCC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6F90-9CC7-4A09-AC0E-63D6834F45E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25624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14452C-33CC-A7DC-08EC-C220E311B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CAAA30-DB9A-D70C-D55B-18DC18D54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5233EA9-1F0E-B4E0-7F79-04BB7813A7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C20DBA7-1699-985F-7DA3-2F4B14381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9189B-5DA8-4A4A-BF27-F2B1A0A94C35}" type="datetimeFigureOut">
              <a:rPr lang="es-AR" smtClean="0"/>
              <a:t>13/6/2022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708B0CA-F3F8-DFF7-F561-82A2FB31F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CA3FB1B-7692-483F-C9F9-27299F184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6F90-9CC7-4A09-AC0E-63D6834F45E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76057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75ED75-C865-2644-7C57-E74884283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DFF3641-4EA3-C557-2AD1-A2A9DBAB1E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C70448-2461-AB23-EAE8-8660295C95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0EC567C-CA1D-6717-2A21-882798A22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9189B-5DA8-4A4A-BF27-F2B1A0A94C35}" type="datetimeFigureOut">
              <a:rPr lang="es-AR" smtClean="0"/>
              <a:t>13/6/2022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91C32F0-E095-12F1-9BE9-14DF9D29D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C5B4064-E150-D010-E1B5-1557679DD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16F90-9CC7-4A09-AC0E-63D6834F45E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78675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3ADF862-1C0A-3C29-2FA2-3620049EC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9ACE798-7BA8-D520-BF3A-C733619C3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F8E6E4-9946-DCEF-FA77-7426458838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49189B-5DA8-4A4A-BF27-F2B1A0A94C35}" type="datetimeFigureOut">
              <a:rPr lang="es-AR" smtClean="0"/>
              <a:t>13/6/2022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3FE1AC-4561-2D98-F6C6-474DF98645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C936486-3FE2-0314-0733-61F10BB2FF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16F90-9CC7-4A09-AC0E-63D6834F45EF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17798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A6E9784-365B-6316-BE12-0289C0426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8" y="709613"/>
            <a:ext cx="9534525" cy="543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768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8359D6DD-93F5-8A8F-F4B3-C5AD64980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8" y="709613"/>
            <a:ext cx="9534525" cy="543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444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76937CB5-72B6-6E0B-C8EC-F36C3E193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8" y="709613"/>
            <a:ext cx="9534525" cy="543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93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4CDEBB88-5486-D43B-AFC7-F2BC45666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8" y="709613"/>
            <a:ext cx="9534525" cy="543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59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D3A9D519-57F0-11B8-BBD0-5B5074D0D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8" y="709613"/>
            <a:ext cx="9534525" cy="543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859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7FFF42FC-EE6A-4921-EE87-E7DA38A23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8" y="709613"/>
            <a:ext cx="9534525" cy="543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875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E94ACAC5-22DF-DEC8-4D9C-F4E4FAA9B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8" y="709613"/>
            <a:ext cx="9534525" cy="543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747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A6E504A1-DB47-7F35-8208-6D7F647B8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8" y="709613"/>
            <a:ext cx="9534525" cy="543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653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0105755D-59FB-978F-D353-6F23BDE3F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8" y="709613"/>
            <a:ext cx="9534525" cy="543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54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D2104F32-A7DD-C64C-D332-D1C8670CF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8" y="709613"/>
            <a:ext cx="9534525" cy="543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4677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3D28F6A2-9E6D-BF65-56B7-6DE4396CB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8" y="519113"/>
            <a:ext cx="9534525" cy="581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2122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CC71A125-9DF7-A62F-03F1-67C383093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8" y="690563"/>
            <a:ext cx="9534525" cy="547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089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40A6B967-6526-DC1A-1E93-8652C037E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8" y="709613"/>
            <a:ext cx="9534525" cy="543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827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3BFD011C-38F4-1B8C-5714-1DE2F68AD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8" y="709613"/>
            <a:ext cx="9534525" cy="543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575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9F4F2C60-7D11-E614-579E-F6AA5103C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8" y="709613"/>
            <a:ext cx="9534525" cy="543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0274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0</Words>
  <Application>Microsoft Office PowerPoint</Application>
  <PresentationFormat>Panorámica</PresentationFormat>
  <Paragraphs>0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Matías Alejandro Piña</dc:creator>
  <cp:lastModifiedBy>Matías Alejandro Piña</cp:lastModifiedBy>
  <cp:revision>1</cp:revision>
  <dcterms:created xsi:type="dcterms:W3CDTF">2022-06-13T22:47:30Z</dcterms:created>
  <dcterms:modified xsi:type="dcterms:W3CDTF">2022-06-13T23:01:34Z</dcterms:modified>
</cp:coreProperties>
</file>